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65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2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9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6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70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9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8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2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280B-9D13-4593-863E-BA9B72824F17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8C74-AC9C-4934-BD82-1ADE38DBC2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04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vQtf18fpuZ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gkQB5RnUQ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Wie ben ik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Thema </a:t>
            </a:r>
            <a:r>
              <a:rPr lang="nl-NL" dirty="0"/>
              <a:t>2</a:t>
            </a:r>
            <a:r>
              <a:rPr lang="nl-NL" dirty="0" smtClean="0"/>
              <a:t> blok </a:t>
            </a:r>
            <a:r>
              <a:rPr lang="nl-NL" dirty="0"/>
              <a:t> 2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Van rondtrekken naar een vaste woonplaats</a:t>
            </a:r>
          </a:p>
          <a:p>
            <a:r>
              <a:rPr lang="nl-NL" dirty="0" smtClean="0"/>
              <a:t>Mens en Maatschappij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8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010" y="3514725"/>
            <a:ext cx="7620000" cy="33432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De eerste boeren in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De eerste boeren in Nederland leefden anders dan de eerste boeren in het Midden-Oosten! </a:t>
            </a:r>
            <a:r>
              <a:rPr lang="nl-NL" dirty="0" smtClean="0">
                <a:sym typeface="Wingdings" panose="05000000000000000000" pitchFamily="2" charset="2"/>
              </a:rPr>
              <a:t> Waarom ? </a:t>
            </a: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514350" indent="-514350">
              <a:buAutoNum type="arabicParenR"/>
            </a:pPr>
            <a:r>
              <a:rPr lang="nl-NL" dirty="0" smtClean="0">
                <a:sym typeface="Wingdings" panose="05000000000000000000" pitchFamily="2" charset="2"/>
              </a:rPr>
              <a:t>Ander klimaat ( kouder en natter )</a:t>
            </a:r>
          </a:p>
          <a:p>
            <a:pPr marL="514350" indent="-514350">
              <a:buAutoNum type="arabicParenR"/>
            </a:pPr>
            <a:r>
              <a:rPr lang="nl-NL" dirty="0" smtClean="0">
                <a:sym typeface="Wingdings" panose="05000000000000000000" pitchFamily="2" charset="2"/>
              </a:rPr>
              <a:t>Granen, bonen en erwten</a:t>
            </a:r>
          </a:p>
          <a:p>
            <a:pPr marL="514350" indent="-514350">
              <a:buAutoNum type="arabicParenR"/>
            </a:pPr>
            <a:r>
              <a:rPr lang="nl-NL" dirty="0" smtClean="0">
                <a:sym typeface="Wingdings" panose="05000000000000000000" pitchFamily="2" charset="2"/>
              </a:rPr>
              <a:t>Andere huizen ( hout en leem )</a:t>
            </a:r>
          </a:p>
          <a:p>
            <a:pPr marL="514350" indent="-514350">
              <a:buAutoNum type="arabicParenR"/>
            </a:pPr>
            <a:r>
              <a:rPr lang="nl-NL" dirty="0" smtClean="0">
                <a:sym typeface="Wingdings" panose="05000000000000000000" pitchFamily="2" charset="2"/>
              </a:rPr>
              <a:t>Andere brandstof ( hout )</a:t>
            </a:r>
          </a:p>
          <a:p>
            <a:pPr marL="514350" indent="-514350">
              <a:buAutoNum type="arabicParenR"/>
            </a:pP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8419605" y="4138865"/>
            <a:ext cx="142504" cy="10062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8890659" y="4560125"/>
            <a:ext cx="490847" cy="20519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4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De eerste boeren in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Het leven op vaste plaatsen met landbouw veranderde het landschap</a:t>
            </a:r>
          </a:p>
          <a:p>
            <a:pPr>
              <a:buFontTx/>
              <a:buChar char="-"/>
            </a:pPr>
            <a:r>
              <a:rPr lang="nl-NL" dirty="0" smtClean="0"/>
              <a:t>Van </a:t>
            </a:r>
            <a:r>
              <a:rPr lang="nl-NL" i="1" u="sng" dirty="0" smtClean="0"/>
              <a:t>natuurlandschap </a:t>
            </a:r>
            <a:r>
              <a:rPr lang="nl-NL" dirty="0" smtClean="0"/>
              <a:t>naar een </a:t>
            </a:r>
            <a:r>
              <a:rPr lang="nl-NL" i="1" u="sng" dirty="0" smtClean="0"/>
              <a:t>ingericht landschap</a:t>
            </a:r>
          </a:p>
          <a:p>
            <a:pPr marL="0" indent="0">
              <a:buNone/>
            </a:pPr>
            <a:endParaRPr lang="nl-NL" i="1" u="sng" dirty="0" smtClean="0"/>
          </a:p>
          <a:p>
            <a:pPr>
              <a:buFontTx/>
              <a:buChar char="-"/>
            </a:pPr>
            <a:r>
              <a:rPr lang="nl-NL" dirty="0" smtClean="0"/>
              <a:t>Eerste boeren in NL 7000 jaar geleden in Zuid Limburg.</a:t>
            </a:r>
          </a:p>
          <a:p>
            <a:pPr>
              <a:buFontTx/>
              <a:buChar char="-"/>
            </a:pPr>
            <a:r>
              <a:rPr lang="nl-NL" dirty="0" smtClean="0"/>
              <a:t>Die periode heet de steentijd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www.youtube.com/watch?v=vQtf18fpuZg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814" y="4524499"/>
            <a:ext cx="4139186" cy="233350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6882"/>
            <a:ext cx="3158834" cy="9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Verschillende producten uit verschillende streken.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Het klimaat bepaalt welke planten ergens groeien.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Maken opdracht 13 en 14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105" y="3010247"/>
            <a:ext cx="3029197" cy="227189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411" y="3010247"/>
            <a:ext cx="3029197" cy="22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Opdracht 15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Iedere tweetal kiest een ander gewas.</a:t>
            </a:r>
          </a:p>
          <a:p>
            <a:pPr>
              <a:buFontTx/>
              <a:buChar char="-"/>
            </a:pPr>
            <a:r>
              <a:rPr lang="nl-NL" dirty="0" smtClean="0"/>
              <a:t>Geef dit door aan de docent</a:t>
            </a:r>
          </a:p>
          <a:p>
            <a:pPr>
              <a:buFontTx/>
              <a:buChar char="-"/>
            </a:pPr>
            <a:r>
              <a:rPr lang="nl-NL" b="1" u="sng" dirty="0" smtClean="0"/>
              <a:t>Lees de opdracht goed wat er op de poster moet </a:t>
            </a:r>
          </a:p>
          <a:p>
            <a:pPr>
              <a:buFontTx/>
              <a:buChar char="-"/>
            </a:pPr>
            <a:r>
              <a:rPr lang="nl-NL" dirty="0" smtClean="0"/>
              <a:t>Poster op A4</a:t>
            </a:r>
          </a:p>
          <a:p>
            <a:pPr>
              <a:buFontTx/>
              <a:buChar char="-"/>
            </a:pPr>
            <a:r>
              <a:rPr lang="nl-NL" dirty="0" smtClean="0"/>
              <a:t>Uitprinten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Opdracht 16 ( individueel maken en gezamenlijk bespreken )</a:t>
            </a:r>
          </a:p>
          <a:p>
            <a:pPr>
              <a:buFontTx/>
              <a:buChar char="-"/>
            </a:pPr>
            <a:r>
              <a:rPr lang="nl-NL" dirty="0" smtClean="0"/>
              <a:t>Opdracht 17</a:t>
            </a:r>
          </a:p>
          <a:p>
            <a:pPr>
              <a:buFontTx/>
              <a:buChar char="-"/>
            </a:pPr>
            <a:r>
              <a:rPr lang="nl-NL" dirty="0" smtClean="0"/>
              <a:t>Begrippen</a:t>
            </a:r>
          </a:p>
          <a:p>
            <a:pPr>
              <a:buFontTx/>
              <a:buChar char="-"/>
            </a:pPr>
            <a:r>
              <a:rPr lang="nl-NL" dirty="0" smtClean="0"/>
              <a:t>Kennen en kunnen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Extra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mtClean="0"/>
              <a:t>Menukaart B</a:t>
            </a: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Waar gaat dit blok over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337608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Van het verzamelen van eten naar zelf maken van eten</a:t>
            </a:r>
          </a:p>
          <a:p>
            <a:pPr>
              <a:buFontTx/>
              <a:buChar char="-"/>
            </a:pPr>
            <a:r>
              <a:rPr lang="nl-NL" dirty="0" smtClean="0"/>
              <a:t>Van nomaden naar boeren</a:t>
            </a:r>
          </a:p>
          <a:p>
            <a:pPr>
              <a:buFontTx/>
              <a:buChar char="-"/>
            </a:pPr>
            <a:r>
              <a:rPr lang="nl-NL" dirty="0" smtClean="0"/>
              <a:t>Op een vaste plek wonen ( dorp stichten )</a:t>
            </a:r>
            <a:br>
              <a:rPr lang="nl-NL" dirty="0" smtClean="0"/>
            </a:br>
            <a:r>
              <a:rPr lang="nl-NL" dirty="0" smtClean="0"/>
              <a:t> 	</a:t>
            </a:r>
            <a:r>
              <a:rPr lang="nl-NL" i="1" dirty="0" smtClean="0"/>
              <a:t>Waarom deden ze dat ?</a:t>
            </a:r>
            <a:br>
              <a:rPr lang="nl-NL" i="1" dirty="0" smtClean="0"/>
            </a:br>
            <a:r>
              <a:rPr lang="nl-NL" i="1" dirty="0" smtClean="0"/>
              <a:t>	Waar deden ze dat ?</a:t>
            </a:r>
            <a:br>
              <a:rPr lang="nl-NL" i="1" dirty="0" smtClean="0"/>
            </a:br>
            <a:r>
              <a:rPr lang="nl-NL" i="1" dirty="0" smtClean="0"/>
              <a:t>	Hoe veranderde het landschap ?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Het ontstaan van landbouw (akkerbouw 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De landbouw veranderde het leven van de mens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Ontdekking van de landbouw zorgt ervoor dat mensen</a:t>
            </a:r>
            <a:br>
              <a:rPr lang="nl-NL" i="1" dirty="0" smtClean="0"/>
            </a:br>
            <a:r>
              <a:rPr lang="nl-NL" i="1" dirty="0" smtClean="0"/>
              <a:t> 	niet meer rond hoeven te trekken.</a:t>
            </a:r>
          </a:p>
          <a:p>
            <a:pPr>
              <a:buFontTx/>
              <a:buChar char="-"/>
            </a:pPr>
            <a:r>
              <a:rPr lang="nl-NL" dirty="0" smtClean="0"/>
              <a:t>Mensen gingen hun omgeving veranderen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- planten die niet lekker/niet bruikbaar waren laten staan</a:t>
            </a:r>
            <a:br>
              <a:rPr lang="nl-NL" i="1" dirty="0" smtClean="0"/>
            </a:br>
            <a:r>
              <a:rPr lang="nl-NL" i="1" dirty="0" smtClean="0"/>
              <a:t> 	- lekkere en bruikbare planten zaaien </a:t>
            </a:r>
          </a:p>
          <a:p>
            <a:pPr>
              <a:buFontTx/>
              <a:buChar char="-"/>
            </a:pPr>
            <a:r>
              <a:rPr lang="nl-NL" dirty="0" smtClean="0"/>
              <a:t>Door zaaien en oogsten kreeg je akkers </a:t>
            </a:r>
            <a:r>
              <a:rPr lang="nl-NL" dirty="0" smtClean="0">
                <a:sym typeface="Wingdings" panose="05000000000000000000" pitchFamily="2" charset="2"/>
              </a:rPr>
              <a:t> akkerbouw ontstond </a:t>
            </a: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674" y="5133703"/>
            <a:ext cx="2934326" cy="19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Het ontstaan van landbouw ( veeteelt 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Sommige dieren gaven meer melk dan andere</a:t>
            </a:r>
          </a:p>
          <a:p>
            <a:pPr marL="0" indent="0">
              <a:buNone/>
            </a:pPr>
            <a:r>
              <a:rPr lang="nl-NL" i="1" dirty="0"/>
              <a:t> </a:t>
            </a:r>
            <a:r>
              <a:rPr lang="nl-NL" i="1" dirty="0" smtClean="0"/>
              <a:t>	- die dieren werden gefokt </a:t>
            </a:r>
          </a:p>
          <a:p>
            <a:pPr>
              <a:buFontTx/>
              <a:buChar char="-"/>
            </a:pPr>
            <a:r>
              <a:rPr lang="nl-NL" dirty="0" smtClean="0"/>
              <a:t>Je kreeg meer tamme dieren </a:t>
            </a:r>
            <a:r>
              <a:rPr lang="nl-NL" dirty="0" err="1" smtClean="0"/>
              <a:t>ipv</a:t>
            </a:r>
            <a:r>
              <a:rPr lang="nl-NL" dirty="0" smtClean="0"/>
              <a:t> wilde dieren ( koe, geit en schaap )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i="1" dirty="0" smtClean="0"/>
              <a:t>- Het houden van dieren is veeteelt</a:t>
            </a:r>
          </a:p>
          <a:p>
            <a:pPr>
              <a:buFontTx/>
              <a:buChar char="-"/>
            </a:pPr>
            <a:r>
              <a:rPr lang="nl-NL" b="1" dirty="0" smtClean="0"/>
              <a:t>Veeteelt + Akkerbouw = Landbouw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Het ontstaan van landbouw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De eerste boeren met landbouw bestaan leefde in het Midden-Oosten</a:t>
            </a:r>
          </a:p>
          <a:p>
            <a:pPr>
              <a:buFontTx/>
              <a:buChar char="-"/>
            </a:pPr>
            <a:r>
              <a:rPr lang="nl-NL" dirty="0" smtClean="0"/>
              <a:t>Droog en warm klimaat + Rivieren uit de bergen </a:t>
            </a:r>
            <a:r>
              <a:rPr lang="nl-NL" dirty="0" smtClean="0">
                <a:sym typeface="Wingdings" panose="05000000000000000000" pitchFamily="2" charset="2"/>
              </a:rPr>
              <a:t> geschikte omgeving</a:t>
            </a:r>
          </a:p>
          <a:p>
            <a:pPr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nl-NL" dirty="0" smtClean="0"/>
              <a:t>Maken opdrachten:</a:t>
            </a:r>
          </a:p>
          <a:p>
            <a:pPr marL="0" indent="0">
              <a:buNone/>
            </a:pPr>
            <a:r>
              <a:rPr lang="nl-NL" dirty="0" smtClean="0"/>
              <a:t> 	3 (3c via google ) – 4</a:t>
            </a:r>
          </a:p>
          <a:p>
            <a:pPr marL="0" indent="0">
              <a:buNone/>
            </a:pPr>
            <a:r>
              <a:rPr lang="nl-NL" dirty="0" smtClean="0"/>
              <a:t>- Extra opdracht</a:t>
            </a:r>
            <a:br>
              <a:rPr lang="nl-NL" dirty="0" smtClean="0"/>
            </a:br>
            <a:r>
              <a:rPr lang="nl-NL" dirty="0" smtClean="0"/>
              <a:t>	2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346" y="3867077"/>
            <a:ext cx="3738654" cy="29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Aanpassingen voor de landbouw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Door landbouw kwam men makkelijker aan voedsel</a:t>
            </a:r>
          </a:p>
          <a:p>
            <a:pPr>
              <a:buFontTx/>
              <a:buChar char="-"/>
            </a:pPr>
            <a:r>
              <a:rPr lang="nl-NL" dirty="0" smtClean="0"/>
              <a:t>De mensen hielden tijd over:</a:t>
            </a:r>
            <a:br>
              <a:rPr lang="nl-NL" dirty="0" smtClean="0"/>
            </a:br>
            <a:r>
              <a:rPr lang="nl-NL" dirty="0" smtClean="0"/>
              <a:t> 	- betere huizen bouwen</a:t>
            </a:r>
            <a:br>
              <a:rPr lang="nl-NL" dirty="0" smtClean="0"/>
            </a:br>
            <a:r>
              <a:rPr lang="nl-NL" dirty="0" smtClean="0"/>
              <a:t> 	- andere beroepen </a:t>
            </a:r>
          </a:p>
          <a:p>
            <a:pPr>
              <a:buFontTx/>
              <a:buChar char="-"/>
            </a:pPr>
            <a:r>
              <a:rPr lang="nl-NL" dirty="0" smtClean="0"/>
              <a:t> Door bij elkaar te wonen kwam er meer samenwerking</a:t>
            </a:r>
            <a:br>
              <a:rPr lang="nl-NL" dirty="0" smtClean="0"/>
            </a:br>
            <a:r>
              <a:rPr lang="nl-NL" dirty="0" smtClean="0"/>
              <a:t> 	- Samen bedenk je betere dingen ( gereedschap en technieken )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870" y="4927698"/>
            <a:ext cx="3226130" cy="193030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7698"/>
            <a:ext cx="285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Aanpassingen voor de landbouw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Boeren leerde de natuur beter kennen: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	- Planten groeien ( lucht, water, voedingsstoffen en licht )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Water </a:t>
            </a:r>
            <a:r>
              <a:rPr lang="nl-NL" dirty="0" smtClean="0">
                <a:sym typeface="Wingdings" panose="05000000000000000000" pitchFamily="2" charset="2"/>
              </a:rPr>
              <a:t> irrigatie water naar de akker laten stromen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Voedingsstoffen  mest of as op het land strooien</a:t>
            </a:r>
          </a:p>
          <a:p>
            <a:pPr>
              <a:buFontTx/>
              <a:buChar char="-"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Maken opdracht 5b en 5c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Maken opdracht 6 gezamenlijk </a:t>
            </a: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854" y="4207390"/>
            <a:ext cx="3534146" cy="26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7" y="3987338"/>
            <a:ext cx="3879273" cy="2870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De verspreiding van de boeren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Nadeel van contact tussen dieren en mensen</a:t>
            </a:r>
            <a:br>
              <a:rPr lang="nl-NL" dirty="0" smtClean="0"/>
            </a:br>
            <a:r>
              <a:rPr lang="nl-NL" dirty="0" smtClean="0"/>
              <a:t>	- Dierenziektes konden overslaan op mensen ( mensenziekten ).</a:t>
            </a:r>
            <a:br>
              <a:rPr lang="nl-NL" dirty="0" smtClean="0"/>
            </a:br>
            <a:r>
              <a:rPr lang="nl-NL" dirty="0" smtClean="0"/>
              <a:t> 	- Mensen gingen dood aan deze nieuwe ziektes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 	- De sterkste mensen overleefden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Het overleven van de sterkste ( mensen ) = natuurlijke selectie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73184"/>
            <a:ext cx="4811238" cy="24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9348"/>
            <a:ext cx="10515600" cy="1325563"/>
          </a:xfrm>
        </p:spPr>
        <p:txBody>
          <a:bodyPr/>
          <a:lstStyle/>
          <a:p>
            <a:r>
              <a:rPr lang="nl-NL" dirty="0" smtClean="0"/>
              <a:t>Daar en 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88695"/>
            <a:ext cx="10515600" cy="4316608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nl-NL" dirty="0" smtClean="0"/>
              <a:t>Er worden meer bomen gekapt in het Amazonegebied in Brazilië</a:t>
            </a:r>
          </a:p>
          <a:p>
            <a:pPr lvl="1">
              <a:buFontTx/>
              <a:buChar char="-"/>
            </a:pPr>
            <a:endParaRPr lang="nl-NL" dirty="0"/>
          </a:p>
          <a:p>
            <a:pPr lvl="1">
              <a:buFontTx/>
              <a:buChar char="-"/>
            </a:pP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www.youtube.com/watch?v=gkQB5RnUQ20</a:t>
            </a:r>
            <a:endParaRPr lang="nl-NL" dirty="0" smtClean="0"/>
          </a:p>
          <a:p>
            <a:pPr lvl="1">
              <a:buFontTx/>
              <a:buChar char="-"/>
            </a:pPr>
            <a:endParaRPr lang="nl-NL" dirty="0"/>
          </a:p>
          <a:p>
            <a:pPr lvl="1">
              <a:buFontTx/>
              <a:buChar char="-"/>
            </a:pPr>
            <a:r>
              <a:rPr lang="nl-NL" dirty="0" smtClean="0"/>
              <a:t>Waarom kappen ze </a:t>
            </a:r>
            <a:br>
              <a:rPr lang="nl-NL" dirty="0" smtClean="0"/>
            </a:br>
            <a:r>
              <a:rPr lang="nl-NL" dirty="0" smtClean="0"/>
              <a:t>al die bomen ? </a:t>
            </a:r>
            <a:br>
              <a:rPr lang="nl-NL" dirty="0" smtClean="0"/>
            </a:br>
            <a:endParaRPr lang="nl-NL" dirty="0" smtClean="0"/>
          </a:p>
          <a:p>
            <a:pPr lvl="1">
              <a:buFontTx/>
              <a:buChar char="-"/>
            </a:pPr>
            <a:r>
              <a:rPr lang="nl-NL" dirty="0" smtClean="0"/>
              <a:t>Wat zijn de nadelen </a:t>
            </a:r>
            <a:br>
              <a:rPr lang="nl-NL" dirty="0" smtClean="0"/>
            </a:br>
            <a:r>
              <a:rPr lang="nl-NL" dirty="0" smtClean="0"/>
              <a:t>van het kappen van </a:t>
            </a:r>
            <a:br>
              <a:rPr lang="nl-NL" dirty="0" smtClean="0"/>
            </a:br>
            <a:r>
              <a:rPr lang="nl-NL" dirty="0" smtClean="0"/>
              <a:t>al die bomen 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55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5655"/>
            <a:ext cx="12192000" cy="5484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872" y="3350998"/>
            <a:ext cx="6723413" cy="3328089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6293923" y="4842849"/>
            <a:ext cx="878774" cy="34438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3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311</Words>
  <Application>Microsoft Office PowerPoint</Application>
  <PresentationFormat>Breedbeeld</PresentationFormat>
  <Paragraphs>84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Wie ben ik</vt:lpstr>
      <vt:lpstr>Waar gaat dit blok over ?</vt:lpstr>
      <vt:lpstr>Het ontstaan van landbouw (akkerbouw )</vt:lpstr>
      <vt:lpstr>Het ontstaan van landbouw ( veeteelt )</vt:lpstr>
      <vt:lpstr>Het ontstaan van landbouw</vt:lpstr>
      <vt:lpstr>Aanpassingen voor de landbouw</vt:lpstr>
      <vt:lpstr>Aanpassingen voor de landbouw</vt:lpstr>
      <vt:lpstr>De verspreiding van de boeren</vt:lpstr>
      <vt:lpstr>Daar en nu</vt:lpstr>
      <vt:lpstr>De eerste boeren in Nederland</vt:lpstr>
      <vt:lpstr>De eerste boeren in Nederland</vt:lpstr>
      <vt:lpstr>Verschillende producten uit verschillende streken.</vt:lpstr>
      <vt:lpstr>Opdracht 15</vt:lpstr>
      <vt:lpstr>Herhaling</vt:lpstr>
      <vt:lpstr>Extra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ben ik</dc:title>
  <dc:creator>Boyd van Raak</dc:creator>
  <cp:lastModifiedBy>Boyd van Raak</cp:lastModifiedBy>
  <cp:revision>38</cp:revision>
  <dcterms:created xsi:type="dcterms:W3CDTF">2019-08-14T09:08:33Z</dcterms:created>
  <dcterms:modified xsi:type="dcterms:W3CDTF">2019-11-04T18:13:57Z</dcterms:modified>
</cp:coreProperties>
</file>